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30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43740" y="3342680"/>
            <a:ext cx="48768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Introduce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77587" y="5338548"/>
            <a:ext cx="364671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from 1-30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4465" y="6172200"/>
            <a:ext cx="770747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061" y="5340297"/>
            <a:ext cx="359267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1501" y="4247038"/>
            <a:ext cx="58746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say how old someone 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9259" y="2534441"/>
            <a:ext cx="841504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someone likes/doesn’t like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42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98</cp:revision>
  <dcterms:created xsi:type="dcterms:W3CDTF">2011-09-14T23:22:57Z</dcterms:created>
  <dcterms:modified xsi:type="dcterms:W3CDTF">2013-09-30T10:49:18Z</dcterms:modified>
</cp:coreProperties>
</file>